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notesMasterIdLst>
    <p:notesMasterId r:id="rId19"/>
  </p:notesMasterIdLst>
  <p:sldIdLst>
    <p:sldId id="270" r:id="rId2"/>
    <p:sldId id="256" r:id="rId3"/>
    <p:sldId id="257" r:id="rId4"/>
    <p:sldId id="259" r:id="rId5"/>
    <p:sldId id="271" r:id="rId6"/>
    <p:sldId id="274" r:id="rId7"/>
    <p:sldId id="260" r:id="rId8"/>
    <p:sldId id="262" r:id="rId9"/>
    <p:sldId id="263" r:id="rId10"/>
    <p:sldId id="264" r:id="rId11"/>
    <p:sldId id="269" r:id="rId12"/>
    <p:sldId id="272" r:id="rId13"/>
    <p:sldId id="265" r:id="rId14"/>
    <p:sldId id="261" r:id="rId15"/>
    <p:sldId id="266" r:id="rId16"/>
    <p:sldId id="267" r:id="rId17"/>
    <p:sldId id="26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1894" autoAdjust="0"/>
    <p:restoredTop sz="94681" autoAdjust="0"/>
  </p:normalViewPr>
  <p:slideViewPr>
    <p:cSldViewPr>
      <p:cViewPr>
        <p:scale>
          <a:sx n="60" d="100"/>
          <a:sy n="60" d="100"/>
        </p:scale>
        <p:origin x="-1806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E604F-F047-4330-92F2-017F60064707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20DDCA-5828-4591-AF17-1EF4F47558F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09835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0DDCA-5828-4591-AF17-1EF4F47558F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0DDCA-5828-4591-AF17-1EF4F47558F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20DDCA-5828-4591-AF17-1EF4F47558F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gi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77200" cy="1143000"/>
          </a:xfrm>
          <a:blipFill>
            <a:blip r:embed="rId2"/>
            <a:tile tx="0" ty="0" sx="100000" sy="100000" flip="none" algn="tl"/>
          </a:blipFill>
          <a:ln w="76200">
            <a:solidFill>
              <a:srgbClr val="FF00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C00000"/>
                </a:solidFill>
              </a:rPr>
              <a:t>WELCOME TO OUR ENGLISH CLASS</a:t>
            </a:r>
            <a:endParaRPr lang="en-US" sz="4000" b="1" dirty="0">
              <a:solidFill>
                <a:srgbClr val="C00000"/>
              </a:solidFill>
            </a:endParaRPr>
          </a:p>
        </p:txBody>
      </p:sp>
      <p:pic>
        <p:nvPicPr>
          <p:cNvPr id="7172" name="Picture 4" descr="F:\mohi uddin\163058_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1752600"/>
            <a:ext cx="8077200" cy="4876800"/>
          </a:xfrm>
          <a:prstGeom prst="rect">
            <a:avLst/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5105400"/>
          </a:xfr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600" dirty="0" smtClean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Presented by</a:t>
            </a:r>
            <a:r>
              <a:rPr lang="en-US" sz="4000" dirty="0" smtClean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4000" dirty="0" smtClean="0">
                <a:solidFill>
                  <a:schemeClr val="bg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Md.Delwar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Hossain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Assistent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Teacher,</a:t>
            </a:r>
            <a:b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Gopal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pur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Dr.Mosharraf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Hossan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High </a:t>
            </a:r>
            <a:r>
              <a:rPr lang="en-US" sz="36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School,Titas,Comilla</a:t>
            </a: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Mobiel-01818-832782</a:t>
            </a:r>
            <a:b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6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Email-delwarsir123gmai.com</a:t>
            </a:r>
            <a:endParaRPr lang="en-US" sz="4000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1447800"/>
            <a:ext cx="8382000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			</a:t>
            </a:r>
            <a:r>
              <a:rPr lang="en-US" sz="2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	</a:t>
            </a:r>
            <a:r>
              <a:rPr lang="en-US" sz="20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		</a:t>
            </a:r>
          </a:p>
          <a:p>
            <a:pPr algn="ctr"/>
            <a:endParaRPr lang="en-US" sz="28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		</a:t>
            </a:r>
          </a:p>
          <a:p>
            <a:pPr algn="ctr"/>
            <a:endParaRPr lang="en-US" sz="12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1200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 smtClean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2438400"/>
          </a:xfr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Class</a:t>
            </a:r>
            <a:r>
              <a:rPr lang="en-US" b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b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six</a:t>
            </a: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</a:br>
            <a:r>
              <a:rPr lang="en-US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Subject: English Second Paper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194" name="Picture 2" descr="F:\mohi uddin\347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14600"/>
            <a:ext cx="9144000" cy="4343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l12.bmp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57600"/>
            <a:ext cx="4495800" cy="23622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914400" y="3048000"/>
            <a:ext cx="1981200" cy="46166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man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1200" y="3048000"/>
            <a:ext cx="1371600" cy="46166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woman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90600" y="6096000"/>
            <a:ext cx="167640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Children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86400" y="6019800"/>
            <a:ext cx="205740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box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F:\mohi uddin\0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4495800" cy="29718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1027" name="Picture 3" descr="F:\mohi uddin\27518730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0"/>
            <a:ext cx="4495800" cy="29718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  <p:pic>
        <p:nvPicPr>
          <p:cNvPr id="2" name="Picture 2" descr="F:\mohi uddin\3G Modem.bm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3657600"/>
            <a:ext cx="4495800" cy="23622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1447800"/>
            <a:ext cx="7904271" cy="175432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koshBAN" pitchFamily="2" charset="0"/>
                <a:cs typeface="NikoshBAN" pitchFamily="2" charset="0"/>
              </a:rPr>
              <a:t>So to day we Will Learn about -</a:t>
            </a:r>
          </a:p>
          <a:p>
            <a:endParaRPr lang="en-US" sz="3600" b="1" dirty="0" smtClean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 smtClean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GENDER,	</a:t>
            </a:r>
            <a:endParaRPr lang="en-US" sz="3600" b="1" dirty="0">
              <a:solidFill>
                <a:schemeClr val="accent6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057400"/>
            <a:ext cx="8077200" cy="28931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u="sng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Objectives:</a:t>
            </a:r>
          </a:p>
          <a:p>
            <a:pPr algn="ctr"/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By The End Of The Lesson: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Ss can tell the definition of Gender.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Ss can classify Gender.</a:t>
            </a:r>
          </a:p>
          <a:p>
            <a:pPr>
              <a:buFont typeface="Wingdings" pitchFamily="2" charset="2"/>
              <a:buChar char="v"/>
            </a:pP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Ss can use Gender in sentences</a:t>
            </a:r>
            <a:r>
              <a:rPr lang="en-US" dirty="0" smtClean="0"/>
              <a:t>.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90600" y="457200"/>
            <a:ext cx="6934200" cy="769441"/>
          </a:xfrm>
          <a:prstGeom prst="rect">
            <a:avLst/>
          </a:prstGeom>
          <a:ln w="76200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Classification Of Gender</a:t>
            </a:r>
            <a:endParaRPr lang="en-US" sz="4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76600" y="1600200"/>
            <a:ext cx="3276600" cy="769441"/>
          </a:xfrm>
          <a:prstGeom prst="rect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GENDER</a:t>
            </a:r>
          </a:p>
        </p:txBody>
      </p:sp>
      <p:sp>
        <p:nvSpPr>
          <p:cNvPr id="8" name="Down Arrow 7"/>
          <p:cNvSpPr/>
          <p:nvPr/>
        </p:nvSpPr>
        <p:spPr>
          <a:xfrm>
            <a:off x="4191000" y="26670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304800" y="3657600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own Arrow 15"/>
          <p:cNvSpPr/>
          <p:nvPr/>
        </p:nvSpPr>
        <p:spPr>
          <a:xfrm>
            <a:off x="457200" y="36576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2743200" y="3657600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2" name="Down Arrow 21"/>
          <p:cNvSpPr/>
          <p:nvPr/>
        </p:nvSpPr>
        <p:spPr>
          <a:xfrm>
            <a:off x="5867400" y="3657600"/>
            <a:ext cx="533400" cy="914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Down Arrow 25"/>
          <p:cNvSpPr/>
          <p:nvPr/>
        </p:nvSpPr>
        <p:spPr>
          <a:xfrm>
            <a:off x="8077200" y="3657600"/>
            <a:ext cx="609600" cy="990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0" y="4724400"/>
            <a:ext cx="1752600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Arial" pitchFamily="34" charset="0"/>
                <a:cs typeface="Arial" pitchFamily="34" charset="0"/>
              </a:rPr>
              <a:t>Masculine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33600" y="4724400"/>
            <a:ext cx="1981200" cy="523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Feminine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105400" y="4724400"/>
            <a:ext cx="182880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Arial" pitchFamily="34" charset="0"/>
                <a:cs typeface="Arial" pitchFamily="34" charset="0"/>
              </a:rPr>
              <a:t>Common</a:t>
            </a:r>
            <a:endParaRPr lang="en-US" sz="28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391400" y="4648200"/>
            <a:ext cx="1752600" cy="584775"/>
          </a:xfrm>
          <a:prstGeom prst="rect">
            <a:avLst/>
          </a:prstGeom>
          <a:solidFill>
            <a:srgbClr val="00B0F0"/>
          </a:solidFill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Arial" pitchFamily="34" charset="0"/>
                <a:cs typeface="Arial" pitchFamily="34" charset="0"/>
              </a:rPr>
              <a:t>Neuter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7" grpId="0" animBg="1"/>
      <p:bldP spid="28" grpId="0" animBg="1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762001"/>
            <a:ext cx="7772400" cy="64633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Gender</a:t>
            </a:r>
            <a:endParaRPr lang="en-US" sz="3600" b="1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image.jpg"/>
          <p:cNvPicPr>
            <a:picLocks noChangeAspect="1"/>
          </p:cNvPicPr>
          <p:nvPr/>
        </p:nvPicPr>
        <p:blipFill>
          <a:blip r:embed="rId2"/>
          <a:srcRect l="45941" r="1555"/>
          <a:stretch>
            <a:fillRect/>
          </a:stretch>
        </p:blipFill>
        <p:spPr>
          <a:xfrm>
            <a:off x="4648200" y="4114800"/>
            <a:ext cx="3810000" cy="1981200"/>
          </a:xfrm>
          <a:prstGeom prst="roundRect">
            <a:avLst/>
          </a:prstGeom>
          <a:ln w="57150">
            <a:solidFill>
              <a:schemeClr val="tx1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143000" y="3657600"/>
            <a:ext cx="2362200" cy="4616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Bridegroom</a:t>
            </a:r>
            <a:endParaRPr lang="en-US" sz="2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29200" y="3581400"/>
            <a:ext cx="2895600" cy="46166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Bride</a:t>
            </a:r>
            <a:endParaRPr lang="en-US" sz="2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6396335"/>
            <a:ext cx="2743200" cy="461665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Cock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05400" y="6248400"/>
            <a:ext cx="2895600" cy="461665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NikoshBAN" pitchFamily="2" charset="0"/>
                <a:cs typeface="NikoshBAN" pitchFamily="2" charset="0"/>
              </a:rPr>
              <a:t>Hen</a:t>
            </a:r>
            <a:endParaRPr 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218" name="Picture 2" descr="F:\mohi uddin\2980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4191000"/>
            <a:ext cx="3733800" cy="2057400"/>
          </a:xfrm>
          <a:prstGeom prst="round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2052" name="Picture 4" descr="C:\Documents and Settings\oooo\Desktop\batch 2_sohel mostafa english ID14\Picture\Groom-Himel1-633x95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1524000"/>
            <a:ext cx="3657600" cy="2057400"/>
          </a:xfrm>
          <a:prstGeom prst="roundRect">
            <a:avLst/>
          </a:prstGeom>
          <a:noFill/>
        </p:spPr>
      </p:pic>
      <p:pic>
        <p:nvPicPr>
          <p:cNvPr id="2053" name="Picture 5" descr="C:\Documents and Settings\oooo\Desktop\batch 2_sohel mostafa english ID14\Picture\5488_101434773205413_100000166720234_42009_6846499_n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19600" y="1524000"/>
            <a:ext cx="4114800" cy="1981200"/>
          </a:xfrm>
          <a:prstGeom prst="round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304800"/>
            <a:ext cx="7924800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By adding ‘</a:t>
            </a:r>
            <a:r>
              <a:rPr lang="en-US" sz="3200" b="1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ess</a:t>
            </a:r>
            <a:r>
              <a:rPr lang="en-US" sz="32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’  at the end of  the word</a:t>
            </a:r>
            <a:endParaRPr lang="en-US" sz="32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57200" y="3581400"/>
            <a:ext cx="2895600" cy="4616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prince</a:t>
            </a:r>
            <a:endParaRPr lang="en-US" sz="2400" b="1" dirty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57800" y="3657600"/>
            <a:ext cx="2895600" cy="4616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Princess</a:t>
            </a:r>
            <a:endParaRPr lang="en-US" sz="2400" b="1" dirty="0">
              <a:solidFill>
                <a:schemeClr val="tx1">
                  <a:lumMod val="95000"/>
                  <a:lumOff val="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6324600"/>
            <a:ext cx="2971800" cy="4616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Actor</a:t>
            </a:r>
            <a:endParaRPr lang="en-US" sz="2400" b="1" dirty="0">
              <a:solidFill>
                <a:schemeClr val="accent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34000" y="6396335"/>
            <a:ext cx="2971800" cy="461665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Actress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9" name="Picture 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990600"/>
            <a:ext cx="3886200" cy="25146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60" name="Picture 1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8200" y="1066800"/>
            <a:ext cx="3886200" cy="2362200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 descr="C:\Documents and Settings\oooo\Desktop\batch 2_sohel mostafa english ID14\Picture\Actress_purnima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4191000"/>
            <a:ext cx="3810000" cy="2057400"/>
          </a:xfrm>
          <a:prstGeom prst="roundRect">
            <a:avLst/>
          </a:prstGeom>
          <a:noFill/>
        </p:spPr>
      </p:pic>
      <p:pic>
        <p:nvPicPr>
          <p:cNvPr id="2050" name="Picture 2" descr="C:\Documents and Settings\oooo\Desktop\batch 2_sohel mostafa english ID14\Picture\shakil-khan-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57200" y="4114800"/>
            <a:ext cx="3810000" cy="2057400"/>
          </a:xfrm>
          <a:prstGeom prst="round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11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90599" y="685800"/>
            <a:ext cx="769402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By using Feminine part of Masculine in Compound Noun</a:t>
            </a:r>
            <a:endParaRPr lang="en-US" sz="2800" b="1" u="sng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nurjaha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5800" y="1676400"/>
            <a:ext cx="3886200" cy="2150533"/>
          </a:xfrm>
          <a:prstGeom prst="snip2SameRect">
            <a:avLst/>
          </a:prstGeom>
          <a:ln>
            <a:solidFill>
              <a:srgbClr val="FF0000"/>
            </a:solidFill>
          </a:ln>
        </p:spPr>
      </p:pic>
      <p:pic>
        <p:nvPicPr>
          <p:cNvPr id="7" name="Picture 6" descr="d2dbbd28ed3b18924b6e0db203a2_gran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495800"/>
            <a:ext cx="3886200" cy="1828800"/>
          </a:xfrm>
          <a:prstGeom prst="roundRect">
            <a:avLst/>
          </a:prstGeom>
          <a:ln>
            <a:solidFill>
              <a:srgbClr val="FF0000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1219200" y="3962400"/>
            <a:ext cx="2647406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Father-in-law</a:t>
            </a:r>
            <a:endParaRPr lang="en-US" sz="2400" b="1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0" y="3886200"/>
            <a:ext cx="2564674" cy="52322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Mother-in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-</a:t>
            </a:r>
            <a:r>
              <a:rPr lang="en-US" sz="1600" b="1" dirty="0" smtClean="0">
                <a:latin typeface="NikoshBAN" pitchFamily="2" charset="0"/>
                <a:cs typeface="NikoshBAN" pitchFamily="2" charset="0"/>
              </a:rPr>
              <a:t>law</a:t>
            </a:r>
            <a:endParaRPr lang="en-US" sz="1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95400" y="6396335"/>
            <a:ext cx="289560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1"/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Fisherman</a:t>
            </a:r>
            <a:endParaRPr lang="en-US" sz="2400" b="1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10200" y="6396335"/>
            <a:ext cx="2895600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4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Fisherwoman</a:t>
            </a:r>
            <a:endParaRPr lang="en-US" sz="2400" dirty="0">
              <a:solidFill>
                <a:schemeClr val="accent4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F:\mohi uddin\B_0464a copy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" y="1600200"/>
            <a:ext cx="4038599" cy="2286000"/>
          </a:xfrm>
          <a:prstGeom prst="snip2SameRect">
            <a:avLst/>
          </a:prstGeom>
          <a:noFill/>
          <a:ln>
            <a:solidFill>
              <a:srgbClr val="FF0000"/>
            </a:solidFill>
          </a:ln>
        </p:spPr>
      </p:pic>
      <p:pic>
        <p:nvPicPr>
          <p:cNvPr id="1027" name="Picture 3" descr="C:\Documents and Settings\oooo\Desktop\batch 2_sohel mostafa english ID14\Picture\image-2017-fisherman-at-action-brenu-beach-ghan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4495800"/>
            <a:ext cx="4038600" cy="185247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3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533400"/>
            <a:ext cx="5867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Common Gender</a:t>
            </a:r>
            <a:endParaRPr lang="en-US" sz="4400" b="1" u="sng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71600" y="5715000"/>
            <a:ext cx="1676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Child</a:t>
            </a:r>
            <a:endParaRPr lang="en-US" sz="2400" b="1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19800" y="3886200"/>
            <a:ext cx="137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puppy</a:t>
            </a:r>
            <a:endParaRPr lang="en-US" sz="24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91200" y="6396335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kitten</a:t>
            </a:r>
            <a:endParaRPr lang="en-US" sz="2400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F:\mohi uddin\(ساندي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1295400"/>
            <a:ext cx="4248150" cy="4038600"/>
          </a:xfrm>
          <a:prstGeom prst="roundRect">
            <a:avLst/>
          </a:prstGeom>
          <a:noFill/>
        </p:spPr>
      </p:pic>
      <p:pic>
        <p:nvPicPr>
          <p:cNvPr id="5123" name="Picture 3" descr="F:\mohi uddin\Dogs 4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48200" y="1371600"/>
            <a:ext cx="3982212" cy="2514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8200" y="4355080"/>
            <a:ext cx="4038600" cy="2121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4038600"/>
            <a:ext cx="731520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Meaning  of Gender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762000"/>
            <a:ext cx="7315200" cy="110799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6600" dirty="0" smtClean="0">
                <a:latin typeface="NikoshBAN" pitchFamily="2" charset="0"/>
                <a:cs typeface="NikoshBAN" pitchFamily="2" charset="0"/>
              </a:rPr>
              <a:t>Individual  work 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2819400"/>
            <a:ext cx="7315200" cy="83099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3 minutes</a:t>
            </a:r>
            <a:endParaRPr lang="en-US" sz="48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8200" y="2209800"/>
            <a:ext cx="7086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Fill in the blanks with appropriate Gender given in the box:</a:t>
            </a:r>
            <a:endParaRPr lang="en-US" sz="2400" b="1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14400" y="3124200"/>
            <a:ext cx="7010400" cy="52322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accent5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Hen ,waiter, emperor, bride, actor</a:t>
            </a:r>
            <a:endParaRPr lang="en-US" sz="2800" b="1" dirty="0">
              <a:solidFill>
                <a:schemeClr val="accent5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4038600"/>
            <a:ext cx="7391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28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Shajahan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was an----------------------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The ----------------reached the party late.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The----------------has laid an egg.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Shakil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kan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is a famous --------------------.</a:t>
            </a:r>
          </a:p>
          <a:p>
            <a:pPr>
              <a:buFont typeface="Wingdings" pitchFamily="2" charset="2"/>
              <a:buChar char="v"/>
            </a:pPr>
            <a:r>
              <a:rPr lang="en-US" sz="2800" b="1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Halim</a:t>
            </a:r>
            <a:r>
              <a:rPr lang="en-US" sz="2800" b="1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is a --------------in a hotel.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28600"/>
            <a:ext cx="693993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6600" dirty="0" smtClean="0">
              <a:latin typeface="NikoshBAN" pitchFamily="2" charset="0"/>
              <a:cs typeface="NikoshBAN" pitchFamily="2" charset="0"/>
            </a:endParaRPr>
          </a:p>
          <a:p>
            <a:endParaRPr lang="en-US" sz="6600" dirty="0" smtClean="0">
              <a:latin typeface="NikoshBAN" pitchFamily="2" charset="0"/>
              <a:cs typeface="NikoshBAN" pitchFamily="2" charset="0"/>
            </a:endParaRPr>
          </a:p>
          <a:p>
            <a:endParaRPr lang="en-US" sz="6600" dirty="0" smtClean="0">
              <a:latin typeface="NikoshBAN" pitchFamily="2" charset="0"/>
              <a:cs typeface="NikoshBAN" pitchFamily="2" charset="0"/>
            </a:endParaRPr>
          </a:p>
          <a:p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0600" y="609600"/>
            <a:ext cx="7010400" cy="1323439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Group Work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5 minutes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81000"/>
            <a:ext cx="8382000" cy="578619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 smtClean="0">
              <a:solidFill>
                <a:schemeClr val="accent4">
                  <a:lumMod val="75000"/>
                </a:schemeClr>
              </a:solidFill>
            </a:endParaRPr>
          </a:p>
          <a:p>
            <a:r>
              <a:rPr lang="en-US" sz="4400" b="1" u="sng" dirty="0" smtClean="0">
                <a:solidFill>
                  <a:schemeClr val="accent6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FEMININE FROM MASCULINE</a:t>
            </a:r>
          </a:p>
          <a:p>
            <a:endParaRPr lang="en-US" sz="2800" b="1" dirty="0" smtClean="0">
              <a:solidFill>
                <a:schemeClr val="accent4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We can change Feminine from Masculine in three ways.</a:t>
            </a:r>
          </a:p>
          <a:p>
            <a:pPr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accent4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By using different words</a:t>
            </a:r>
          </a:p>
          <a:p>
            <a:pPr marL="457200" lvl="2" algn="ctr">
              <a:buFont typeface="Wingdings" pitchFamily="2" charset="2"/>
              <a:buChar char="q"/>
            </a:pPr>
            <a:r>
              <a:rPr lang="en-US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BY  adding ‘</a:t>
            </a:r>
            <a:r>
              <a:rPr lang="en-US" sz="40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ess</a:t>
            </a:r>
            <a:r>
              <a:rPr lang="en-US" sz="40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’ at the end of the word</a:t>
            </a:r>
          </a:p>
          <a:p>
            <a:pPr>
              <a:buFont typeface="Wingdings" pitchFamily="2" charset="2"/>
              <a:buChar char="q"/>
            </a:pPr>
            <a:r>
              <a:rPr lang="en-US" sz="4000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BY using  feminine part  of masculine in compound Noun.</a:t>
            </a:r>
            <a:endParaRPr lang="en-US" sz="4000" b="1" dirty="0">
              <a:solidFill>
                <a:srgbClr val="00B05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533401"/>
            <a:ext cx="7086600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Evaluation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 descr="majid_the_tailor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43400" y="1447800"/>
            <a:ext cx="3352800" cy="1828800"/>
          </a:xfrm>
          <a:prstGeom prst="roundRect">
            <a:avLst/>
          </a:prstGeom>
        </p:spPr>
      </p:pic>
      <p:pic>
        <p:nvPicPr>
          <p:cNvPr id="8" name="Picture 7" descr="cell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" y="4419600"/>
            <a:ext cx="3810000" cy="1752600"/>
          </a:xfrm>
          <a:prstGeom prst="round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85800" y="3581400"/>
            <a:ext cx="36576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 smtClean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.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57800" y="32004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The man is a ------------.</a:t>
            </a:r>
            <a:endParaRPr lang="en-US" sz="2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0" y="61722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This is a --------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-.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02460" y="6189326"/>
            <a:ext cx="3276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NikoshBAN" pitchFamily="2" charset="0"/>
                <a:cs typeface="NikoshBAN" pitchFamily="2" charset="0"/>
              </a:rPr>
              <a:t>This is a ---------. </a:t>
            </a:r>
            <a:endParaRPr 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9" name="Picture 3" descr="F:\mohi uddin\Bangladesh fiag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2000" y="3581400"/>
            <a:ext cx="3429000" cy="2512391"/>
          </a:xfrm>
          <a:prstGeom prst="roundRect">
            <a:avLst/>
          </a:prstGeom>
          <a:noFill/>
        </p:spPr>
      </p:pic>
      <p:pic>
        <p:nvPicPr>
          <p:cNvPr id="2050" name="Picture 2" descr="F:\mohi uddin\0010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1447800"/>
            <a:ext cx="3276600" cy="1828800"/>
          </a:xfrm>
          <a:prstGeom prst="round2Diag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219200" y="3276600"/>
            <a:ext cx="33528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He was the --of Bangladesh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609600"/>
            <a:ext cx="6400800" cy="769441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Home Work</a:t>
            </a:r>
            <a:endParaRPr lang="en-US" sz="4400" b="1" dirty="0">
              <a:solidFill>
                <a:schemeClr val="accent6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2438400"/>
            <a:ext cx="6324600" cy="1323439"/>
          </a:xfrm>
          <a:prstGeom prst="rect">
            <a:avLst/>
          </a:prstGeom>
          <a:ln w="762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ten Write sentences using Gender.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81000"/>
            <a:ext cx="8763000" cy="3724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THANKS</a:t>
            </a:r>
            <a:r>
              <a:rPr lang="en-US" sz="96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96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TO</a:t>
            </a:r>
            <a:r>
              <a:rPr lang="en-US" sz="96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 smtClean="0">
              <a:solidFill>
                <a:schemeClr val="accent6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44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EVRY BODY</a:t>
            </a:r>
            <a:endParaRPr lang="en-US" sz="4400" b="1" dirty="0">
              <a:solidFill>
                <a:schemeClr val="accent6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Penguin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4038600"/>
            <a:ext cx="8763000" cy="2819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1425</TotalTime>
  <Words>246</Words>
  <Application>Microsoft Office PowerPoint</Application>
  <PresentationFormat>On-screen Show (4:3)</PresentationFormat>
  <Paragraphs>81</Paragraphs>
  <Slides>17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WELCOME TO OUR ENGLISH CLASS</vt:lpstr>
      <vt:lpstr>Presented by Md.Delwar Hossain Assistent Teacher, Gopal pur Dr.Mosharraf Hossan High School,Titas,Comilla Mobiel-01818-832782 Email-delwarsir123gmai.com</vt:lpstr>
      <vt:lpstr> Class: six Subject: English Second Paper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zakara</dc:creator>
  <cp:lastModifiedBy>TTC</cp:lastModifiedBy>
  <cp:revision>314</cp:revision>
  <dcterms:created xsi:type="dcterms:W3CDTF">2006-08-16T00:00:00Z</dcterms:created>
  <dcterms:modified xsi:type="dcterms:W3CDTF">2014-01-23T09:13:26Z</dcterms:modified>
</cp:coreProperties>
</file>